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  <p:sldId id="264" r:id="rId10"/>
    <p:sldId id="268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E8ADF6D-F3AA-477B-8FEC-A420D344E593}" type="datetimeFigureOut">
              <a:rPr lang="tr-TR" smtClean="0"/>
              <a:t>1.12.2016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85C8B66-9E09-4292-AEB6-D8A25B228A4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jpg"/><Relationship Id="rId7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33365" y="2950976"/>
            <a:ext cx="3313355" cy="1702160"/>
          </a:xfrm>
        </p:spPr>
        <p:txBody>
          <a:bodyPr>
            <a:noAutofit/>
          </a:bodyPr>
          <a:lstStyle/>
          <a:p>
            <a:r>
              <a:rPr lang="tr-TR" sz="4800" dirty="0" err="1" smtClean="0"/>
              <a:t>Erasmus</a:t>
            </a:r>
            <a:r>
              <a:rPr lang="tr-TR" sz="4800" dirty="0" smtClean="0"/>
              <a:t>+ HOME </a:t>
            </a:r>
            <a:r>
              <a:rPr lang="tr-TR" sz="4800" dirty="0"/>
              <a:t>P</a:t>
            </a:r>
            <a:r>
              <a:rPr lang="tr-TR" sz="4800" dirty="0" smtClean="0"/>
              <a:t>roject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733365" y="4832667"/>
            <a:ext cx="3309803" cy="1260629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Year</a:t>
            </a:r>
            <a:r>
              <a:rPr lang="tr-TR" sz="2800" dirty="0" smtClean="0"/>
              <a:t> </a:t>
            </a:r>
            <a:r>
              <a:rPr lang="tr-TR" sz="2800" dirty="0" err="1" smtClean="0"/>
              <a:t>two</a:t>
            </a:r>
            <a:r>
              <a:rPr lang="tr-TR" sz="2800" dirty="0" smtClean="0"/>
              <a:t> - </a:t>
            </a:r>
            <a:r>
              <a:rPr lang="tr-TR" sz="2800" dirty="0" err="1"/>
              <a:t>S</a:t>
            </a:r>
            <a:r>
              <a:rPr lang="tr-TR" sz="2800" dirty="0" err="1" smtClean="0"/>
              <a:t>eeds</a:t>
            </a:r>
            <a:endParaRPr lang="tr-TR" sz="2800" dirty="0"/>
          </a:p>
        </p:txBody>
      </p:sp>
      <p:grpSp>
        <p:nvGrpSpPr>
          <p:cNvPr id="4" name="Grup 3"/>
          <p:cNvGrpSpPr/>
          <p:nvPr/>
        </p:nvGrpSpPr>
        <p:grpSpPr>
          <a:xfrm>
            <a:off x="688156" y="1156047"/>
            <a:ext cx="3418757" cy="4186413"/>
            <a:chOff x="673605" y="1156047"/>
            <a:chExt cx="3322949" cy="41864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605" y="1156047"/>
              <a:ext cx="3322949" cy="57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25" y="2636912"/>
              <a:ext cx="3181247" cy="2705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6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458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Some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already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grow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56" y="4045520"/>
            <a:ext cx="2136937" cy="240781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56668"/>
            <a:ext cx="1822702" cy="21602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42" y="3845272"/>
            <a:ext cx="2171498" cy="2536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97000"/>
            <a:ext cx="2234899" cy="25360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32688"/>
            <a:ext cx="1680137" cy="25360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768396" cy="5040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56264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42" y="971696"/>
            <a:ext cx="6820658" cy="491942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768396" cy="50405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56264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SEEDS 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4400" b="1" dirty="0" err="1" smtClean="0"/>
              <a:t>We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received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our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seeds</a:t>
            </a:r>
            <a:r>
              <a:rPr lang="tr-TR" sz="4400" b="1" dirty="0" smtClean="0"/>
              <a:t> in </a:t>
            </a:r>
            <a:r>
              <a:rPr lang="tr-TR" sz="4400" b="1" dirty="0" err="1" smtClean="0"/>
              <a:t>Italy</a:t>
            </a:r>
            <a:r>
              <a:rPr lang="tr-TR" sz="4400" b="1" dirty="0" smtClean="0"/>
              <a:t> Trans. Project Meeting</a:t>
            </a:r>
          </a:p>
          <a:p>
            <a:pPr marL="68580" indent="0">
              <a:buNone/>
            </a:pPr>
            <a:r>
              <a:rPr lang="tr-TR" sz="4400" b="1" dirty="0" smtClean="0"/>
              <a:t>7.11.2016</a:t>
            </a:r>
            <a:endParaRPr lang="tr-TR" sz="4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8" y="404664"/>
            <a:ext cx="1768396" cy="5040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4256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tr-TR" dirty="0" smtClean="0"/>
              <a:t>SEED FROM FRANCE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5911578" cy="46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768396" cy="504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4256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7024744" cy="1143000"/>
          </a:xfrm>
        </p:spPr>
        <p:txBody>
          <a:bodyPr/>
          <a:lstStyle/>
          <a:p>
            <a:r>
              <a:rPr lang="tr-TR" dirty="0" smtClean="0"/>
              <a:t>SEEDS </a:t>
            </a:r>
            <a:r>
              <a:rPr lang="tr-TR" dirty="0"/>
              <a:t>FROM </a:t>
            </a:r>
            <a:r>
              <a:rPr lang="tr-TR" dirty="0" smtClean="0"/>
              <a:t>UK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7312"/>
            <a:ext cx="5369024" cy="46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768396" cy="504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4256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tr-TR" dirty="0" smtClean="0"/>
              <a:t>SEEDS </a:t>
            </a:r>
            <a:r>
              <a:rPr lang="tr-TR" dirty="0"/>
              <a:t>FROM </a:t>
            </a:r>
            <a:r>
              <a:rPr lang="tr-TR" dirty="0" smtClean="0"/>
              <a:t>ITALY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60" y="1628800"/>
            <a:ext cx="5715000" cy="4429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768396" cy="504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4256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tr-TR" dirty="0" smtClean="0"/>
              <a:t>SEEDS </a:t>
            </a:r>
            <a:r>
              <a:rPr lang="tr-TR" dirty="0"/>
              <a:t>FROM </a:t>
            </a:r>
            <a:r>
              <a:rPr lang="tr-TR" dirty="0" smtClean="0"/>
              <a:t>HUNGARY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60" y="1684362"/>
            <a:ext cx="5715000" cy="45529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768396" cy="5040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4256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tr-TR" dirty="0" smtClean="0"/>
              <a:t>SEEDS </a:t>
            </a:r>
            <a:r>
              <a:rPr lang="tr-TR" dirty="0"/>
              <a:t>FROM </a:t>
            </a:r>
            <a:r>
              <a:rPr lang="tr-TR" dirty="0" smtClean="0"/>
              <a:t>SPAIN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3514334" cy="42256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069" y="2094747"/>
            <a:ext cx="4879706" cy="36597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768396" cy="5040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4256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tr-TR" dirty="0" smtClean="0"/>
              <a:t>PLANTING SEEDS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6" y="2708920"/>
            <a:ext cx="2363755" cy="17728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2160240" cy="16201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67985"/>
            <a:ext cx="2599540" cy="19496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45673"/>
            <a:ext cx="2569791" cy="192734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6" y="764704"/>
            <a:ext cx="2363755" cy="177281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44516"/>
            <a:ext cx="2411760" cy="180882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43" y="3861048"/>
            <a:ext cx="2688298" cy="201622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768396" cy="50405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4256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PLANTS ARE IN OUR CLASSROOMS</a:t>
            </a:r>
            <a:endParaRPr lang="tr-TR" sz="32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4" y="2360864"/>
            <a:ext cx="3632204" cy="243628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3187936" cy="239095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799"/>
            <a:ext cx="2592288" cy="19442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768396" cy="5040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4256"/>
            <a:ext cx="1224136" cy="1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</TotalTime>
  <Words>51</Words>
  <Application>Microsoft Office PowerPoint</Application>
  <PresentationFormat>Ekran Gösterisi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Austin</vt:lpstr>
      <vt:lpstr>Erasmus+ HOME Project</vt:lpstr>
      <vt:lpstr>SEEDS </vt:lpstr>
      <vt:lpstr>SEED FROM FRANCE</vt:lpstr>
      <vt:lpstr>SEEDS FROM UK</vt:lpstr>
      <vt:lpstr>SEEDS FROM ITALY</vt:lpstr>
      <vt:lpstr>SEEDS FROM HUNGARY</vt:lpstr>
      <vt:lpstr>SEEDS FROM SPAIN</vt:lpstr>
      <vt:lpstr>PLANTING SEEDS</vt:lpstr>
      <vt:lpstr>PLANTS ARE IN OUR CLASSROOMS</vt:lpstr>
      <vt:lpstr>Some of them already started to grow up.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HOME Project</dc:title>
  <dc:creator>BEYZA AYDIN</dc:creator>
  <cp:lastModifiedBy>BEYZA AYDIN</cp:lastModifiedBy>
  <cp:revision>7</cp:revision>
  <dcterms:created xsi:type="dcterms:W3CDTF">2016-11-30T10:07:08Z</dcterms:created>
  <dcterms:modified xsi:type="dcterms:W3CDTF">2016-12-01T17:46:27Z</dcterms:modified>
</cp:coreProperties>
</file>